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D6097-22A3-4F56-BE4D-EAF818003F76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D9DF-E32C-4752-84F8-C89EE126697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D6097-22A3-4F56-BE4D-EAF818003F76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D9DF-E32C-4752-84F8-C89EE12669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D6097-22A3-4F56-BE4D-EAF818003F76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D9DF-E32C-4752-84F8-C89EE12669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D6097-22A3-4F56-BE4D-EAF818003F76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D9DF-E32C-4752-84F8-C89EE12669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D6097-22A3-4F56-BE4D-EAF818003F76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BDFD9DF-E32C-4752-84F8-C89EE126697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D6097-22A3-4F56-BE4D-EAF818003F76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D9DF-E32C-4752-84F8-C89EE12669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D6097-22A3-4F56-BE4D-EAF818003F76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D9DF-E32C-4752-84F8-C89EE12669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D6097-22A3-4F56-BE4D-EAF818003F76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D9DF-E32C-4752-84F8-C89EE12669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D6097-22A3-4F56-BE4D-EAF818003F76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D9DF-E32C-4752-84F8-C89EE12669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D6097-22A3-4F56-BE4D-EAF818003F76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D9DF-E32C-4752-84F8-C89EE12669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D6097-22A3-4F56-BE4D-EAF818003F76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D9DF-E32C-4752-84F8-C89EE12669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AED6097-22A3-4F56-BE4D-EAF818003F76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BDFD9DF-E32C-4752-84F8-C89EE126697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icdigests.org/2002-2/after.htm" TargetMode="External"/><Relationship Id="rId2" Type="http://schemas.openxmlformats.org/officeDocument/2006/relationships/hyperlink" Target="http://bgcrv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434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Boys and Girls Clubs of the Rogue Valley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38200"/>
            <a:ext cx="7081722" cy="230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1383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7125113" cy="9244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Alternative Learning 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51437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Provides Josephine County with an alternative middle school.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Works closely with the Grants Pass School District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Students must be referred by their school district.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Designed to help middle school children that have had problems in the public school system.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343400"/>
            <a:ext cx="3060700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5480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24475"/>
          </a:xfrm>
        </p:spPr>
        <p:txBody>
          <a:bodyPr/>
          <a:lstStyle/>
          <a:p>
            <a:r>
              <a:rPr lang="en-US" sz="2800" dirty="0" smtClean="0"/>
              <a:t>Benefits of the Alternative Learning Center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001000" cy="4051437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Small classroom environment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Receive basic instruction in </a:t>
            </a:r>
            <a:r>
              <a:rPr lang="en-US" sz="2400" dirty="0"/>
              <a:t>math, reading, social studies, language arts, science, and physical </a:t>
            </a:r>
            <a:r>
              <a:rPr lang="en-US" sz="2400" dirty="0" smtClean="0"/>
              <a:t>education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According to their website, the ALC provides </a:t>
            </a:r>
            <a:r>
              <a:rPr lang="en-US" sz="2400" dirty="0" smtClean="0"/>
              <a:t>“individual </a:t>
            </a:r>
            <a:r>
              <a:rPr lang="en-US" sz="2400" dirty="0"/>
              <a:t>instruction, incentives to participate and succeed, and flexibility with personal challenges enabling students to have a successful middle school experience”.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4572000"/>
            <a:ext cx="28575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705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125113" cy="924475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7543800" cy="4051437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300" dirty="0" smtClean="0"/>
              <a:t>After school program, organized sports, and alternative learning center benefit the community as a whole.</a:t>
            </a:r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The Boys and Girls Clubs help </a:t>
            </a:r>
            <a:r>
              <a:rPr lang="en-US" sz="2300" dirty="0"/>
              <a:t>kids build self-esteem and learn to make the right </a:t>
            </a:r>
            <a:r>
              <a:rPr lang="en-US" sz="2300" dirty="0" smtClean="0"/>
              <a:t>choices.</a:t>
            </a:r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Enable all young people the opportunity to become productive, caring, and responsible citizens. </a:t>
            </a:r>
          </a:p>
          <a:p>
            <a:pPr marL="0" indent="0">
              <a:buNone/>
            </a:pPr>
            <a:endParaRPr lang="en-US" sz="2300" dirty="0"/>
          </a:p>
          <a:p>
            <a:pPr>
              <a:buFont typeface="Arial" pitchFamily="34" charset="0"/>
              <a:buChar char="•"/>
            </a:pPr>
            <a:endParaRPr lang="en-US" sz="23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1253">
            <a:off x="737340" y="4602974"/>
            <a:ext cx="2857500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9168">
            <a:off x="6982436" y="4270654"/>
            <a:ext cx="1628805" cy="244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3936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Boys </a:t>
            </a:r>
            <a:r>
              <a:rPr lang="en-US" sz="2000" dirty="0"/>
              <a:t>and Girls Clubs of the Rogue Valley (</a:t>
            </a:r>
            <a:r>
              <a:rPr lang="en-US" sz="2000" dirty="0" err="1"/>
              <a:t>n.d.</a:t>
            </a:r>
            <a:r>
              <a:rPr lang="en-US" sz="2000" dirty="0"/>
              <a:t>). Retrieved from </a:t>
            </a:r>
            <a:r>
              <a:rPr lang="en-US" sz="2000" dirty="0">
                <a:hlinkClick r:id="rId2"/>
              </a:rPr>
              <a:t>http://bgcrv.com</a:t>
            </a:r>
            <a:r>
              <a:rPr lang="en-US" sz="2000" dirty="0" smtClean="0">
                <a:hlinkClick r:id="rId2"/>
              </a:rPr>
              <a:t>/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err="1"/>
              <a:t>Shumow</a:t>
            </a:r>
            <a:r>
              <a:rPr lang="en-US" sz="2000" dirty="0"/>
              <a:t>, L. (2001). Academic Effects of After-School Programs. Retrieved from </a:t>
            </a:r>
            <a:r>
              <a:rPr lang="en-US" sz="2000" dirty="0">
                <a:hlinkClick r:id="rId3"/>
              </a:rPr>
              <a:t>http://www.ericdigests.org/2002-2/after.htm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22304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2189" y="381000"/>
            <a:ext cx="7125113" cy="924475"/>
          </a:xfrm>
        </p:spPr>
        <p:txBody>
          <a:bodyPr/>
          <a:lstStyle/>
          <a:p>
            <a:r>
              <a:rPr lang="en-US" sz="3500" dirty="0" smtClean="0"/>
              <a:t>Boys and Girls Clubs 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2190" y="1295400"/>
            <a:ext cx="7125112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/>
              <a:t>Did you know there is a way to positively touch the lives of 6,000 children in the Rogue Valley?</a:t>
            </a:r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r>
              <a:rPr lang="en-US" sz="2600" dirty="0" smtClean="0"/>
              <a:t>Did you know there is a organization that believes all children are GREAT?</a:t>
            </a:r>
            <a:endParaRPr lang="en-US" sz="2600" dirty="0"/>
          </a:p>
          <a:p>
            <a:pPr marL="0" indent="0">
              <a:buNone/>
            </a:pPr>
            <a:endParaRPr lang="en-US" sz="2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4419600"/>
            <a:ext cx="348209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5453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Boys and Girls Club 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8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b="1" i="1" dirty="0" smtClean="0"/>
              <a:t>BE GREAT</a:t>
            </a:r>
            <a:r>
              <a:rPr lang="en-US" sz="2500" dirty="0" smtClean="0"/>
              <a:t>- </a:t>
            </a:r>
            <a:r>
              <a:rPr lang="en-US" sz="2500" dirty="0"/>
              <a:t>an idea which communicates that within every child there is the potential for greatness and all of us play a vital role in helping young people find and achieve their dreams. </a:t>
            </a:r>
            <a:endParaRPr lang="en-US" sz="2500" dirty="0" smtClean="0"/>
          </a:p>
          <a:p>
            <a:pPr marL="0" indent="0">
              <a:buNone/>
            </a:pPr>
            <a:endParaRPr lang="en-US" sz="25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810000"/>
            <a:ext cx="36576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83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81000"/>
            <a:ext cx="7125113" cy="924475"/>
          </a:xfrm>
        </p:spPr>
        <p:txBody>
          <a:bodyPr/>
          <a:lstStyle/>
          <a:p>
            <a:r>
              <a:rPr lang="en-US" dirty="0" smtClean="0"/>
              <a:t>Clubs in Southern Oregon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981200"/>
            <a:ext cx="6363112" cy="4127637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Four locations – Grants Pass, Illinois Valley, Talent, and White City.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Focus on 5 core areas - </a:t>
            </a:r>
            <a:r>
              <a:rPr lang="en-US" sz="2400" dirty="0"/>
              <a:t>art, education, leadership, health and life skills, and social and physical </a:t>
            </a:r>
            <a:r>
              <a:rPr lang="en-US" sz="2400" dirty="0" smtClean="0"/>
              <a:t>recreation.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Clubhouses are equipped with game </a:t>
            </a:r>
            <a:r>
              <a:rPr lang="en-US" sz="2400" dirty="0"/>
              <a:t>rooms, computer centers, arts and craft areas, performing arts rooms, classrooms, kitchens, and basketball </a:t>
            </a:r>
            <a:r>
              <a:rPr lang="en-US" sz="2400" dirty="0" smtClean="0"/>
              <a:t>courts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81200"/>
            <a:ext cx="11049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1964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125113" cy="924475"/>
          </a:xfrm>
        </p:spPr>
        <p:txBody>
          <a:bodyPr/>
          <a:lstStyle/>
          <a:p>
            <a:r>
              <a:rPr lang="en-US" dirty="0" smtClean="0"/>
              <a:t>After School Program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53400" cy="4051437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After school program available for no charge to members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Important because they help students become more involved in school work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Improved socialization skills – how to make friends, work well in groups, cooperate with others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805479"/>
            <a:ext cx="3810000" cy="286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3184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7125113" cy="924475"/>
          </a:xfrm>
        </p:spPr>
        <p:txBody>
          <a:bodyPr/>
          <a:lstStyle/>
          <a:p>
            <a:r>
              <a:rPr lang="en-US" dirty="0" smtClean="0"/>
              <a:t>After School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According to a study that focused on after school programs,  “children who attended after-school programs more frequently developed better work habits in their school classrooms, attended school more often, and endorsed less aggressive strategies to resolve conflicts with peers.” (</a:t>
            </a:r>
            <a:r>
              <a:rPr lang="en-US" sz="2400" dirty="0" err="1"/>
              <a:t>Shumow</a:t>
            </a:r>
            <a:r>
              <a:rPr lang="en-US" sz="2400" dirty="0"/>
              <a:t>, 2001). 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038600"/>
            <a:ext cx="3007125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7487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Organized Team 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70916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300" dirty="0" smtClean="0"/>
              <a:t>Offers young people the opportunity to develop team work, leadership, and life skills while building self esteem.</a:t>
            </a:r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Skills learned in childhood transfer into adulthood and benefit that individual personally and professionally.</a:t>
            </a:r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Club sports provide everyone a chance to participate, </a:t>
            </a:r>
            <a:r>
              <a:rPr lang="en-US" sz="2300" dirty="0"/>
              <a:t>have equal playing time in games and practice, and the opportunity to improve their sports </a:t>
            </a:r>
            <a:r>
              <a:rPr lang="en-US" sz="2300" dirty="0" smtClean="0"/>
              <a:t>skills.</a:t>
            </a:r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Provide life long benefits such as </a:t>
            </a:r>
            <a:r>
              <a:rPr lang="en-US" sz="2300" dirty="0"/>
              <a:t>improved health, flexibility, and confidence.</a:t>
            </a:r>
          </a:p>
          <a:p>
            <a:pPr>
              <a:buFont typeface="Arial" pitchFamily="34" charset="0"/>
              <a:buChar char="•"/>
            </a:pPr>
            <a:endParaRPr lang="en-US" sz="2300" dirty="0" smtClean="0"/>
          </a:p>
          <a:p>
            <a:pPr>
              <a:buFont typeface="Arial" pitchFamily="34" charset="0"/>
              <a:buChar char="•"/>
            </a:pPr>
            <a:endParaRPr lang="en-US" sz="2300" dirty="0" smtClean="0"/>
          </a:p>
          <a:p>
            <a:pPr>
              <a:buFont typeface="Arial" pitchFamily="34" charset="0"/>
              <a:buChar char="•"/>
            </a:pPr>
            <a:endParaRPr lang="en-US" sz="23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5029199"/>
            <a:ext cx="2857500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3368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Benefits of Organized 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70916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Teach kids the importance of physical fitness and taking care of one’s body.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Children that care about their bodies are less likely to do </a:t>
            </a:r>
            <a:r>
              <a:rPr lang="en-US" sz="2400" dirty="0"/>
              <a:t>things that would harm </a:t>
            </a:r>
            <a:r>
              <a:rPr lang="en-US" sz="2400" dirty="0" smtClean="0"/>
              <a:t>them</a:t>
            </a:r>
            <a:r>
              <a:rPr lang="en-US" sz="2400" dirty="0" smtClean="0"/>
              <a:t>, </a:t>
            </a:r>
            <a:r>
              <a:rPr lang="en-US" sz="2400" dirty="0"/>
              <a:t>such as smoking cigarettes, drinking, or taking </a:t>
            </a:r>
            <a:r>
              <a:rPr lang="en-US" sz="2400" dirty="0" smtClean="0"/>
              <a:t>drugs.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Encourages students to eat nutritiously and get adequate exercise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Learn social and interpersonal skills, hard work, and persistence. 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4724400"/>
            <a:ext cx="4724400" cy="182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1788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Organized 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Learn the importance of setting goals and working toward those goals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Positive academic benefits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Students who participate in sports perform better in the classroom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6532">
            <a:off x="5988162" y="4245180"/>
            <a:ext cx="1876425" cy="1971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47241">
            <a:off x="1252195" y="4433776"/>
            <a:ext cx="2362200" cy="159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6405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215</TotalTime>
  <Words>614</Words>
  <Application>Microsoft Office PowerPoint</Application>
  <PresentationFormat>On-screen Show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Boys and Girls Clubs of the Rogue Valley</vt:lpstr>
      <vt:lpstr>Boys and Girls Clubs </vt:lpstr>
      <vt:lpstr>Boys and Girls Club Philosophy</vt:lpstr>
      <vt:lpstr>Clubs in Southern Oregon</vt:lpstr>
      <vt:lpstr>After School Program </vt:lpstr>
      <vt:lpstr>After School Program</vt:lpstr>
      <vt:lpstr>Organized Team Sports</vt:lpstr>
      <vt:lpstr>Benefits of Organized Sports</vt:lpstr>
      <vt:lpstr>Benefits of Organized Sports</vt:lpstr>
      <vt:lpstr>Alternative Learning Center</vt:lpstr>
      <vt:lpstr>Benefits of the Alternative Learning Center</vt:lpstr>
      <vt:lpstr>Conclusion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Boys and Girls Clubs of the Rogue Valley</dc:title>
  <dc:creator>ASD</dc:creator>
  <cp:lastModifiedBy>ASD</cp:lastModifiedBy>
  <cp:revision>25</cp:revision>
  <dcterms:created xsi:type="dcterms:W3CDTF">2012-02-13T01:00:20Z</dcterms:created>
  <dcterms:modified xsi:type="dcterms:W3CDTF">2012-02-14T04:52:05Z</dcterms:modified>
</cp:coreProperties>
</file>